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Lora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ra-bold.fntdata"/><Relationship Id="rId30" Type="http://schemas.openxmlformats.org/officeDocument/2006/relationships/font" Target="fonts/Lora-regular.fntdata"/><Relationship Id="rId11" Type="http://schemas.openxmlformats.org/officeDocument/2006/relationships/slide" Target="slides/slide6.xml"/><Relationship Id="rId33" Type="http://schemas.openxmlformats.org/officeDocument/2006/relationships/font" Target="fonts/Lora-boldItalic.fntdata"/><Relationship Id="rId10" Type="http://schemas.openxmlformats.org/officeDocument/2006/relationships/slide" Target="slides/slide5.xml"/><Relationship Id="rId32" Type="http://schemas.openxmlformats.org/officeDocument/2006/relationships/font" Target="fonts/Lora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963138e89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963138e89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2963138e89_4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2963138e89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963138e89_4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963138e89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2963138e89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2963138e89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963138e89_4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2963138e89_4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963138e8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963138e8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963138e89_4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2963138e89_4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963138e8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963138e8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963138e8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963138e8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963138e8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963138e8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963138e89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963138e89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types of Users - Admin and Guest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963138e8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963138e8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963138e89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963138e89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Cloud provider - AWS. </a:t>
            </a:r>
            <a:endParaRPr>
              <a:solidFill>
                <a:srgbClr val="24292F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Lato"/>
              <a:buChar char="●"/>
            </a:pPr>
            <a:r>
              <a:t/>
            </a:r>
            <a:endParaRPr>
              <a:solidFill>
                <a:srgbClr val="24292F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Frontend - React JS, </a:t>
            </a:r>
            <a:r>
              <a:rPr lang="en">
                <a:solidFill>
                  <a:srgbClr val="24292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Material UI for UI components,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Frontend build using AWS Amplify, 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deployed into AWS S3.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Recoil for state management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AWS cognito - for authentication 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AWS cloud formation to deploy AWS Amplify and AWS cognito.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Backend - Java SpringBoot framework ,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Backed Build using Github actions,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deployed into AWS EC2 cluster.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Database - MySQL deployed on AWS RDS.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100"/>
              <a:buFont typeface="Lato"/>
              <a:buChar char="●"/>
            </a:pPr>
            <a:r>
              <a:rPr lang="en">
                <a:solidFill>
                  <a:srgbClr val="2429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API Documentation - Swagger.</a:t>
            </a:r>
            <a:endParaRPr>
              <a:solidFill>
                <a:srgbClr val="2429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963138e89_4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963138e89_4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963138e89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963138e89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ec2-35-167-145-126.us-west-2.compute.amazonaws.com:8080/swagger-ui.html#/" TargetMode="External"/><Relationship Id="rId4" Type="http://schemas.openxmlformats.org/officeDocument/2006/relationships/hyperlink" Target="http://hotelhostingbucket-dev.s3-website-us-west-2.amazonaws.com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Hotel Booking Application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2827500" y="2711425"/>
            <a:ext cx="3474900" cy="14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CMPE 202 - Project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Akansha Rawat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Karishma Kuria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Nisha Mohan Devadiga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Weifeng Ma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 Scaling group</a:t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400" y="1987500"/>
            <a:ext cx="8566676" cy="2915574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deployment- AWS S3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00" y="2177600"/>
            <a:ext cx="8467226" cy="2208375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 Build- AWS Amplify</a:t>
            </a:r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725" y="2225400"/>
            <a:ext cx="8414551" cy="2438126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84"/>
              <a:t>Backend Deployed</a:t>
            </a:r>
            <a:r>
              <a:rPr lang="en" sz="2584"/>
              <a:t> :  </a:t>
            </a:r>
            <a:r>
              <a:rPr lang="en" sz="2656" u="sng">
                <a:solidFill>
                  <a:schemeClr val="accent5"/>
                </a:solid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http://ec2-35-167-145-126.us-west-2.compute.amazonaws.com:8080/swagger-ui.html#/</a:t>
            </a:r>
            <a:endParaRPr sz="13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584"/>
              <a:t>Frontend Deployed</a:t>
            </a:r>
            <a:r>
              <a:rPr lang="en" sz="2584"/>
              <a:t>:  </a:t>
            </a:r>
            <a:r>
              <a:rPr lang="en" sz="2584" u="sng">
                <a:solidFill>
                  <a:schemeClr val="hlink"/>
                </a:solidFill>
                <a:hlinkClick r:id="rId4"/>
              </a:rPr>
              <a:t>http://hotelhostingbucket-dev.s3-website-us-west-2.amazonaws.com/</a:t>
            </a:r>
            <a:endParaRPr sz="25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Paypal test cred-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sb-hds7h13788723@personal.example.com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#C93z_nm     -  password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Paypal test </a:t>
            </a:r>
            <a:r>
              <a:rPr lang="en"/>
              <a:t>account</a:t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10378"/>
          <a:stretch/>
        </p:blipFill>
        <p:spPr>
          <a:xfrm>
            <a:off x="729450" y="1960050"/>
            <a:ext cx="7633500" cy="237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729450" y="1284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Testing </a:t>
            </a:r>
            <a:endParaRPr/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38" y="1819400"/>
            <a:ext cx="8125532" cy="3019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825475"/>
            <a:ext cx="3612650" cy="3909000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XP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2628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XP values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Weekly Scrum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Burndown chart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1350" y="554050"/>
            <a:ext cx="4876800" cy="4589450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607575" y="611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diagram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7825" y="317875"/>
            <a:ext cx="6266176" cy="481020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2801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33375"/>
            <a:ext cx="4262600" cy="4357251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3" name="Google Shape;113;p17"/>
          <p:cNvSpPr txBox="1"/>
          <p:nvPr/>
        </p:nvSpPr>
        <p:spPr>
          <a:xfrm>
            <a:off x="425900" y="1853850"/>
            <a:ext cx="3582000" cy="310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Char char="●"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2 types of Users:-</a:t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Char char="-"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Admin</a:t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Performs: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Search Hotel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Delete Rooms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View/Cancel Booking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 Amenities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Update Booking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Add Amenities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Char char="-"/>
            </a:pPr>
            <a:r>
              <a:rPr b="1" lang="en" sz="1000">
                <a:latin typeface="Lora"/>
                <a:ea typeface="Lora"/>
                <a:cs typeface="Lora"/>
                <a:sym typeface="Lora"/>
              </a:rPr>
              <a:t>Guest</a:t>
            </a:r>
            <a:endParaRPr b="1" sz="1000">
              <a:latin typeface="Lora"/>
              <a:ea typeface="Lora"/>
              <a:cs typeface="Lora"/>
              <a:sym typeface="Lor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Performs: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Search Hotel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 / Manage Reward Points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View/Cancel Booking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View Amenities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Update Booking</a:t>
            </a:r>
            <a:endParaRPr sz="1000">
              <a:latin typeface="Lora"/>
              <a:ea typeface="Lora"/>
              <a:cs typeface="Lora"/>
              <a:sym typeface="Lora"/>
            </a:endParaRPr>
          </a:p>
          <a:p>
            <a:pPr indent="-292100" lvl="0" marL="1371600" rtl="0" algn="l">
              <a:spcBef>
                <a:spcPts val="0"/>
              </a:spcBef>
              <a:spcAft>
                <a:spcPts val="0"/>
              </a:spcAft>
              <a:buSzPts val="1000"/>
              <a:buFont typeface="Lora"/>
              <a:buAutoNum type="arabicPeriod"/>
            </a:pPr>
            <a:r>
              <a:rPr lang="en" sz="1000">
                <a:latin typeface="Lora"/>
                <a:ea typeface="Lora"/>
                <a:cs typeface="Lora"/>
                <a:sym typeface="Lora"/>
              </a:rPr>
              <a:t>Make Payments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1318650"/>
            <a:ext cx="1627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5800" y="1265199"/>
            <a:ext cx="5355924" cy="35394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50" y="2815251"/>
            <a:ext cx="2792027" cy="19525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1" name="Google Shape;121;p18"/>
          <p:cNvSpPr txBox="1"/>
          <p:nvPr/>
        </p:nvSpPr>
        <p:spPr>
          <a:xfrm>
            <a:off x="578850" y="1853850"/>
            <a:ext cx="2861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Deployment on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AWS RDS →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Database Schema(shown below)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644125" y="611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750" y="1344337"/>
            <a:ext cx="8632100" cy="3730175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Authentication</a:t>
            </a:r>
            <a:r>
              <a:rPr lang="en"/>
              <a:t>: AWS Cognito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50" y="1999100"/>
            <a:ext cx="8654648" cy="2860875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on AWS EC2</a:t>
            </a:r>
            <a:endParaRPr/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7897651" cy="2725300"/>
          </a:xfrm>
          <a:prstGeom prst="rect">
            <a:avLst/>
          </a:prstGeom>
          <a:noFill/>
          <a:ln cap="flat" cmpd="sng" w="9525">
            <a:solidFill>
              <a:srgbClr val="24292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